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media/media19.m4a" ContentType="audio/unknown"/>
  <Override PartName="/ppt/notesSlides/notesSlide19.xml" ContentType="application/vnd.openxmlformats-officedocument.presentationml.notesSlide+xml"/>
  <Override PartName="/ppt/media/media20.m4a" ContentType="audio/unknown"/>
  <Override PartName="/ppt/notesSlides/notesSlide20.xml" ContentType="application/vnd.openxmlformats-officedocument.presentationml.notesSlide+xml"/>
  <Override PartName="/ppt/media/media21.m4a" ContentType="audio/unknown"/>
  <Override PartName="/ppt/notesSlides/notesSlide21.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0"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01"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3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5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6"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6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8"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4"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6"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2"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4"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0"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19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19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4"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6"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5"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2"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4"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2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4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5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67"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6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4"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2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8"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9"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4"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87"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0"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3"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Catch Our Breath…"/>
          <p:cNvSpPr txBox="1"/>
          <p:nvPr>
            <p:ph type="title"/>
          </p:nvPr>
        </p:nvSpPr>
        <p:spPr>
          <a:xfrm>
            <a:off x="276457" y="-3"/>
            <a:ext cx="8572501" cy="1270005"/>
          </a:xfrm>
          <a:prstGeom prst="rect">
            <a:avLst/>
          </a:prstGeom>
        </p:spPr>
        <p:txBody>
          <a:bodyPr/>
          <a:lstStyle/>
          <a:p>
            <a:pPr/>
            <a:r>
              <a:t>Catch Our Breath…</a:t>
            </a:r>
          </a:p>
        </p:txBody>
      </p:sp>
      <p:sp>
        <p:nvSpPr>
          <p:cNvPr id="29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1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4"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5"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